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5" r:id="rId9"/>
    <p:sldId id="263" r:id="rId10"/>
    <p:sldId id="266" r:id="rId11"/>
    <p:sldId id="267" r:id="rId12"/>
    <p:sldId id="270" r:id="rId13"/>
    <p:sldId id="268" r:id="rId14"/>
    <p:sldId id="269" r:id="rId15"/>
    <p:sldId id="264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87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1" r:id="rId43"/>
    <p:sldId id="302" r:id="rId44"/>
    <p:sldId id="297" r:id="rId45"/>
    <p:sldId id="298" r:id="rId46"/>
    <p:sldId id="299" r:id="rId47"/>
    <p:sldId id="300" r:id="rId48"/>
    <p:sldId id="303" r:id="rId49"/>
    <p:sldId id="304" r:id="rId50"/>
    <p:sldId id="305" r:id="rId51"/>
    <p:sldId id="306" r:id="rId52"/>
    <p:sldId id="308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2" r:id="rId67"/>
    <p:sldId id="321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7" r:id="rId91"/>
    <p:sldId id="345" r:id="rId92"/>
    <p:sldId id="346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70" r:id="rId115"/>
    <p:sldId id="369" r:id="rId116"/>
    <p:sldId id="371" r:id="rId117"/>
    <p:sldId id="372" r:id="rId118"/>
    <p:sldId id="373" r:id="rId119"/>
    <p:sldId id="374" r:id="rId120"/>
    <p:sldId id="375" r:id="rId121"/>
    <p:sldId id="376" r:id="rId122"/>
    <p:sldId id="378" r:id="rId123"/>
    <p:sldId id="377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400" r:id="rId145"/>
    <p:sldId id="401" r:id="rId146"/>
    <p:sldId id="402" r:id="rId147"/>
    <p:sldId id="417" r:id="rId148"/>
    <p:sldId id="419" r:id="rId149"/>
    <p:sldId id="420" r:id="rId150"/>
    <p:sldId id="421" r:id="rId151"/>
    <p:sldId id="422" r:id="rId152"/>
    <p:sldId id="423" r:id="rId153"/>
    <p:sldId id="424" r:id="rId154"/>
    <p:sldId id="425" r:id="rId155"/>
    <p:sldId id="426" r:id="rId156"/>
    <p:sldId id="427" r:id="rId157"/>
    <p:sldId id="428" r:id="rId158"/>
    <p:sldId id="429" r:id="rId159"/>
    <p:sldId id="430" r:id="rId160"/>
    <p:sldId id="418" r:id="rId161"/>
    <p:sldId id="399" r:id="rId162"/>
    <p:sldId id="403" r:id="rId163"/>
    <p:sldId id="404" r:id="rId164"/>
    <p:sldId id="405" r:id="rId165"/>
    <p:sldId id="406" r:id="rId166"/>
    <p:sldId id="407" r:id="rId167"/>
    <p:sldId id="408" r:id="rId168"/>
    <p:sldId id="409" r:id="rId169"/>
    <p:sldId id="410" r:id="rId170"/>
    <p:sldId id="411" r:id="rId171"/>
    <p:sldId id="412" r:id="rId172"/>
    <p:sldId id="413" r:id="rId173"/>
    <p:sldId id="414" r:id="rId174"/>
    <p:sldId id="415" r:id="rId175"/>
    <p:sldId id="416" r:id="rId176"/>
    <p:sldId id="431" r:id="rId177"/>
    <p:sldId id="432" r:id="rId178"/>
    <p:sldId id="435" r:id="rId179"/>
    <p:sldId id="433" r:id="rId180"/>
    <p:sldId id="434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ableStyles" Target="tableStyle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A44C-B1C5-434F-A715-97D266D33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741665-74A0-46DF-B17F-679E3C0CE4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DE00E-49FB-485B-955A-BBD9A20E9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0CDBE-7642-4617-AE43-EEF68D7D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F11DD-7D3A-443B-AA5F-64674D5A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91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E383-6D2F-4063-980B-4102DE37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2002A-7C38-460F-9FD7-25F42CAED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9F13-18C9-4C15-937A-F1A8B7FA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8D5D-9975-4F35-A40F-5900E24A5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D38BA-6205-4C04-B10F-109FE1CB0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679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B47D4-0F82-4E45-97EB-AEC79970F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6B9E5-8B03-46D4-8E32-0B1F91E94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1DE8F-2D8B-4A80-B817-C50FA8D5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FBC1-0DB1-4281-856A-5610D0D1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89BE0-6BE1-44E3-A874-54F920B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86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F6EE4-094B-4627-868E-81C5A5F9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53CB0-AFE4-4B25-8872-886719CAC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83F8-FDC3-4032-8935-BB776CF92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EA138-1B84-4F24-AC69-24EE69E0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DB592-C9A2-4B13-AF1D-57B6ADC2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61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DD805-34DE-4B01-AA7A-0EB903F72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02EBC-9386-4F13-BE51-9D133F9B9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B8425-CD0E-4766-941E-513E731D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91A34-38B8-4AA6-BE60-E8A6D329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4B232-C580-45E2-866F-0E009148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92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F05E-8980-457C-BA29-508E255D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97DD5-DD78-4D9D-9628-E80CCC4ABF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79079-9081-4C18-A37C-2EB86043D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6EB7C-3072-4F21-B340-B8DB8D60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449CC-BE3C-416E-A4EE-73565178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0A62E-0C00-45FA-97FB-94DC9F41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688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8D77-8238-407C-AF60-8FCC1F1D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DA27F-6247-453D-8AAD-9A3DB3F9F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34F51-1F3B-4A67-BF22-FAEA7A9BB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871AC-E093-4E58-A307-969B15FC6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6DD1F9-B427-4AB2-8472-81A9F5498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6E1FF5-005A-41D2-84B7-8516B2F9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0259AA-24AE-4DEF-A0C3-49A7A377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22CB3-2046-49E3-BEC8-C3A831060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231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4E62B-A4B1-4EB0-BCF9-FDB9BA2F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440D36-02CA-49D1-ACD2-EC559973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531EF-D296-45D2-A541-104D42EEB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F6042-BCA4-4BA8-B704-88B8BC08F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13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8FCAB8-0F31-407A-B799-2F87BE37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9C631C-ECAC-4229-B029-87F424D6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CE0A6-9A31-48CA-957C-3250B618F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06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EAF9C-1DF5-442B-92E9-01307E386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0598A-0092-4022-83D8-213ACFE8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0B2C6-C12E-4C52-950C-F6FFFFCA5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B8F93-D8F1-4225-B8D1-7DD54015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673BF-13BC-4997-B299-47E9541BC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8E893-9033-4664-8FEA-6B80B174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13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821C-1A79-4831-B662-36EDC05A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4388F9-A930-46B5-A2BB-9D5D8D4E71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D1CFE7-7B09-42E1-AE8B-AD4647AA9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2EC24-5D7A-4FF8-9AAF-F6FC345E8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D5959-5631-43F2-8936-7DDB5CBDF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A4293-4DEA-4BD3-92E4-D4834FFB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16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95316-4C4A-4FDF-836E-ED00E7B03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7A6A4-1256-4DB4-B843-3BA171004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4C619-7079-4535-8452-A477911E1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1AADE-BAE7-4360-BAD8-6AE03A0A5D2B}" type="datetimeFigureOut">
              <a:rPr lang="en-IN" smtClean="0"/>
              <a:t>05-09-2019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E7B74-902F-487C-8954-9A56CBB98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50AF9-035D-43FE-90F9-455791A61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A9D58-49AD-492A-B4FD-C1AF88DAF6B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805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cli/latest/userguide/cli-chap-configure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userguide/cli-chap-configure.html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cli/latest/reference/s3/cp.html" TargetMode="Externa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s://mybucket21inobject.s3.us-east-2.amazonaws.com/newrelic_agent.lo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s://czak.pl/2015/09/15/s3-rest-api-with-curl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517D-CDAF-429C-82DF-458DF9BD5D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38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927D-74AC-4EED-8950-EDCED77A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D7511-EDE0-4157-AA37-B660B2D36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125132-D883-4E72-8208-7C18FEA6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42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84E86-3087-471D-97E2-8BC239278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B3A2-3BB1-4E24-956B-123736D5B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1454A-E227-47F6-BD93-4856A1AC1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79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E6E89-F04A-47EB-AB92-73D1D8943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E667ED0-7839-4F37-8D2E-BB584D9DF3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0663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0832A-F005-4C3B-A7CD-6D2A9EB0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F6F5A-5C31-47FE-B183-E8EFEA770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E5110-1EF6-4140-9436-88EDA8DEB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719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22F4-980A-45CB-AD8B-8085FFFF7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CBEF-9864-4540-AE80-1C62947D4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03FFC-1813-41F8-AF42-94BB471BC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723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E89EC-ACBC-4273-9BF1-41C1C3BF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553CF-147D-4C8F-A442-60330F0D6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EA4C0-4257-41C2-8DC5-39A2B46B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205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6D19-0979-4351-902D-646D8CEA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A3DD6-B4CC-4465-B15B-2A0F6A64F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58E3D-4B61-4ADA-865D-05D0BB54A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DBC3501-663E-4EB6-9E2B-A9947DEA2C07}"/>
              </a:ext>
            </a:extLst>
          </p:cNvPr>
          <p:cNvSpPr/>
          <p:nvPr/>
        </p:nvSpPr>
        <p:spPr>
          <a:xfrm>
            <a:off x="1415332" y="1375577"/>
            <a:ext cx="4572000" cy="1089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DON’T ADD EC2 INSTANCE</a:t>
            </a:r>
          </a:p>
        </p:txBody>
      </p:sp>
    </p:spTree>
    <p:extLst>
      <p:ext uri="{BB962C8B-B14F-4D97-AF65-F5344CB8AC3E}">
        <p14:creationId xmlns:p14="http://schemas.microsoft.com/office/powerpoint/2010/main" val="8274092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EA202-28CC-4AB3-8066-01C24460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B4C5C-C1CC-4627-8035-EC1CDFCAA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84E58-D66D-46CF-B20E-8F2D172A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355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E19F0-560F-4AAB-A7D0-5264B043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FC45-FDD8-41F5-BF46-1726D766E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1B42-7B28-4579-977B-1C947D59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878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5F1A4E-9693-4A44-B76C-B64D43D928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ASG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FFD8D21-D2EB-48C4-A956-DD43BBB26E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SG created, LB Created </a:t>
            </a:r>
          </a:p>
          <a:p>
            <a:r>
              <a:rPr lang="en-IN" dirty="0"/>
              <a:t>Now create ASG</a:t>
            </a:r>
          </a:p>
        </p:txBody>
      </p:sp>
    </p:spTree>
    <p:extLst>
      <p:ext uri="{BB962C8B-B14F-4D97-AF65-F5344CB8AC3E}">
        <p14:creationId xmlns:p14="http://schemas.microsoft.com/office/powerpoint/2010/main" val="40519016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4F24-9B2B-4184-BAC8-2E22AC9F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2AABA-E0FD-48C1-824A-CE349E6B8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9931A-0688-4D3B-B217-BFF7CC3D9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0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E245-2A42-4709-BF75-88CC470D3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62C4A-266A-4C3B-ABD9-A154C596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542FA-9BFD-4B11-990D-7F0C6E10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102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B89D1-D886-4C69-AC53-5A00A385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7774-DAF2-4C94-A5E7-5C738F44B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98FC4-3D35-45B1-A07C-450D123FE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B79C55E-C775-48CB-955B-DA6FB4638E1D}"/>
              </a:ext>
            </a:extLst>
          </p:cNvPr>
          <p:cNvSpPr/>
          <p:nvPr/>
        </p:nvSpPr>
        <p:spPr>
          <a:xfrm>
            <a:off x="4118776" y="2441050"/>
            <a:ext cx="2099144" cy="787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Choose this</a:t>
            </a:r>
          </a:p>
        </p:txBody>
      </p:sp>
    </p:spTree>
    <p:extLst>
      <p:ext uri="{BB962C8B-B14F-4D97-AF65-F5344CB8AC3E}">
        <p14:creationId xmlns:p14="http://schemas.microsoft.com/office/powerpoint/2010/main" val="22133270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9DB2-5DF2-40B4-A9A8-BB1CA5C6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8ED4-10C8-4184-8CFD-82E97BB25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0A56C-833C-4963-A278-F80FD104B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482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91BD-8B87-4CAF-84EC-08DA64EB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1841-A284-4473-96B8-C669F1179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3EBAA-1C79-4A8A-9DAD-CFD2F2B8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31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896B-8CE2-48BB-97C0-D51B9B91E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9635-BBB5-4B06-ABA8-7C2EF4A8F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2B090-BC7F-4CE8-9EF2-F81FA9898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716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6262-B6A2-4B12-BCB2-D285423A4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7FFCE-6209-4A01-BCD4-7A6078CBA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F2134-0B67-480B-B081-F5E8198C0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640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5624-A483-4108-8F2D-29549B8A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C3625-49F2-4E60-B436-8CA8C031D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EA55F-3311-44C8-BBF9-AFE4A2F62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039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65AD-01FA-41EF-BEC3-7B9EA821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6214F-578F-4FAD-A1F5-722ACE97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F725C-BDD6-46CB-ACEB-531F969C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51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0146-1614-4604-8010-F1969899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2272B-97B5-4E02-9309-06AF89D2F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A0298-1278-4A70-937F-D85DAFEB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442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B005-731F-47D0-A386-BE1EEC84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5AFF-9331-4923-B6B9-3244F5DD8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8DED7-31C4-4F51-964B-BD11EED5A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0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F6CA-7555-4211-A6C0-95DAD5C1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1A87-86D1-4F84-8316-65FDBEBCA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6B7FF-76E2-4BB8-9952-E14A10E55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3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C2B22-ED87-4522-8684-8FE75336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93D32-41F4-4616-AE81-FA739EF4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04C0B-E88A-4A85-B1F9-EFA2C319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541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516D-264A-432D-9B6D-AEA48D227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44F0D-FABC-4AB9-8169-1F765C60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67410-CED1-42EE-A1DF-17C21478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260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EB22-09DF-498E-A321-E322E730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8B16A-29B9-46EB-B44F-9F4EE038A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2ED60-B7EE-460F-B6C6-5795621BF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216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E016-EF6F-4E42-91AF-FC8375555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5668E-E0E0-435E-9436-AA5D55755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0A24A-0E3D-4CDB-876F-389EDFBCD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264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CB9B-6BC4-47DE-BC21-E104800F3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A2631-1E49-4EB9-A083-A453EEE98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D31FB-43CB-4E62-A9B4-55B4C46B4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25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B265-CCFE-4FC7-B2EE-F980AEB6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F14F9-95CB-43F8-B4B6-388422781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B5ABB-0A7E-4DF6-BD31-AB28DEA0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35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BF9-7AFE-4C27-8F2D-BD282070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3E864-2B62-4059-84B6-8513174B2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5AB59-AEA7-424C-AF77-47EAC607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943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D95B96-0C36-4190-8C8E-6B5C46AF2D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Check LB’S DNS &amp; Open the URL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A208C1-EC58-4640-A832-D8CA38318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0907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9DFE-3B26-479B-80FC-60CE1F15C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88B0-512D-4A89-A489-EF53C1A37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EE551-70D1-482D-A29E-47753B05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142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C6F2-E79D-42C7-8F78-B118E40B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A671B-7179-47F9-91EC-9C36B2562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289F3-1602-4743-A872-D59D57D8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024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1331-A581-4361-A627-38ECCAB06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6581A7-5554-4A4A-862A-DA40410F46D9}"/>
              </a:ext>
            </a:extLst>
          </p:cNvPr>
          <p:cNvSpPr/>
          <p:nvPr/>
        </p:nvSpPr>
        <p:spPr>
          <a:xfrm>
            <a:off x="7021001" y="2921869"/>
            <a:ext cx="1661823" cy="687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EC2 Launch Configuration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0F2C0C-14C7-4D09-8DE0-4CB5F50193FC}"/>
              </a:ext>
            </a:extLst>
          </p:cNvPr>
          <p:cNvSpPr/>
          <p:nvPr/>
        </p:nvSpPr>
        <p:spPr>
          <a:xfrm>
            <a:off x="1201971" y="2921869"/>
            <a:ext cx="1661823" cy="6877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 Balancer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6639D9-4476-48BD-B40A-0768BF99BC1B}"/>
              </a:ext>
            </a:extLst>
          </p:cNvPr>
          <p:cNvSpPr/>
          <p:nvPr/>
        </p:nvSpPr>
        <p:spPr>
          <a:xfrm>
            <a:off x="4049863" y="1979876"/>
            <a:ext cx="1873859" cy="2759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ASG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87D939-5EB4-4812-99B5-CF4903BC9798}"/>
              </a:ext>
            </a:extLst>
          </p:cNvPr>
          <p:cNvSpPr/>
          <p:nvPr/>
        </p:nvSpPr>
        <p:spPr>
          <a:xfrm>
            <a:off x="4155880" y="2065787"/>
            <a:ext cx="1661823" cy="359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Instance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DBAD89-E243-460B-9A88-26BECC1B53F8}"/>
              </a:ext>
            </a:extLst>
          </p:cNvPr>
          <p:cNvSpPr/>
          <p:nvPr/>
        </p:nvSpPr>
        <p:spPr>
          <a:xfrm>
            <a:off x="4155880" y="2512386"/>
            <a:ext cx="1661823" cy="359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Instance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ADF55A-C256-4FE9-BE9E-F13C30D0B36E}"/>
              </a:ext>
            </a:extLst>
          </p:cNvPr>
          <p:cNvSpPr/>
          <p:nvPr/>
        </p:nvSpPr>
        <p:spPr>
          <a:xfrm>
            <a:off x="4155880" y="2921869"/>
            <a:ext cx="1661823" cy="359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Instance 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4E8D91-FC21-4253-AE93-752C21FF7A9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863794" y="2245468"/>
            <a:ext cx="1292086" cy="102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47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E308-5AF3-4EB0-9D40-B3F147A6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08201-096A-4624-9FD1-53C9D1169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7D716-72EE-420A-80B2-4B1255C2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199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C279B6-9477-4095-A40C-4A5F5E7D50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CLI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74DF83-260B-43A7-AD9D-0C4924843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3842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5E93-F968-497A-A0C4-CB75DB17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7664-86C3-404F-B4B5-0A528978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Access Key ID:</a:t>
            </a:r>
          </a:p>
          <a:p>
            <a:r>
              <a:rPr lang="en-IN" dirty="0"/>
              <a:t>AKIAJ65VXXZGJWVUVKJA</a:t>
            </a:r>
          </a:p>
          <a:p>
            <a:r>
              <a:rPr lang="en-IN" dirty="0"/>
              <a:t>Secret Access Key:</a:t>
            </a:r>
          </a:p>
          <a:p>
            <a:r>
              <a:rPr lang="en-IN" dirty="0"/>
              <a:t>lQi3JpfTybgnggsZC+LFaGnl9cSGuom8MGWcyjEs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39647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602B-A812-451E-B94B-A3FE96557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40D17-FE55-4F7A-B092-E3377F13E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636B7-BDF1-4D24-A278-C7F3C8300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3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6F8B-D393-44C9-A1CB-77ED99C7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4665F-F484-40A4-9027-54CAFE564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33963-7391-4B0A-AA95-14A51A1B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361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702-B120-4E84-A9F9-6B215BDE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60450-05C7-4D53-962B-276504622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rootkey.csv</a:t>
            </a:r>
          </a:p>
        </p:txBody>
      </p:sp>
    </p:spTree>
    <p:extLst>
      <p:ext uri="{BB962C8B-B14F-4D97-AF65-F5344CB8AC3E}">
        <p14:creationId xmlns:p14="http://schemas.microsoft.com/office/powerpoint/2010/main" val="17713223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3F7C6-0CEE-4407-AF3F-0A92DA31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DDDB5-5010-48EB-85AF-535B7E433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9B9DB-89D3-4231-A2E7-989AC1AF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47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03F5-C4AE-4DEE-8446-A019BB1F0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0B44C-736D-4171-BAE0-C784649A8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6D6FA-9834-4E92-A3DF-DB529316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555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F909-1B13-41F0-99AA-ED5243B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DDFE-72A5-4DA5-A36D-078838F86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66553-F3B6-42D9-8F96-186F9A107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035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278F-B0BA-422C-BE14-A677BC28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97CB7-D270-4615-B882-73CC5E3D8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7132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487D-54F0-4104-91D5-DEE5EAC8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F1509-856A-4E3C-BAA3-CB9A4C33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487FD8-86B7-4567-B993-3E4684BDA1D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hlinkClick r:id="rId2"/>
              </a:rPr>
              <a:t>https://docs.aws.amazon.com/cli/latest/userguide/cli-chap-configure.html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210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B810-97B0-4908-AA22-19040DD88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FF17-429A-4A15-A017-CB3A3ED20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5C762-805D-4F3A-AC38-0643C06E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250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8313-B042-474C-9975-3AD20F76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0637F-8BE7-4DF0-AAE9-B0811BD6D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5742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5E93-F968-497A-A0C4-CB75DB17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7664-86C3-404F-B4B5-0A528978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Access Key ID:</a:t>
            </a:r>
          </a:p>
          <a:p>
            <a:r>
              <a:rPr lang="en-IN" dirty="0"/>
              <a:t>AKIAJ65VXXZGJWVUVKJA</a:t>
            </a:r>
          </a:p>
          <a:p>
            <a:r>
              <a:rPr lang="en-IN" dirty="0"/>
              <a:t>Secret Access Key:</a:t>
            </a:r>
          </a:p>
          <a:p>
            <a:r>
              <a:rPr lang="en-IN" dirty="0"/>
              <a:t>lQi3JpfTybgnggsZC+LFaGnl9cSGuom8MGWcyjEs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8684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96F6F-FDA5-4EC4-A76B-F2C99A32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9F0C5-8139-4C2C-97C2-E2222FE8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54461-8C72-49E6-8333-31BA2531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453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4B31-46A1-42D6-9A8F-FB5B242B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74894-0F5F-4AB4-BEC8-F2A9F6316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E4211-1D80-4852-ADE8-91A9FD2C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55947C-BCE9-4C85-B715-F5D0433A4203}"/>
              </a:ext>
            </a:extLst>
          </p:cNvPr>
          <p:cNvSpPr/>
          <p:nvPr/>
        </p:nvSpPr>
        <p:spPr>
          <a:xfrm>
            <a:off x="6096000" y="15024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>
                <a:hlinkClick r:id="rId3"/>
              </a:rPr>
              <a:t>https://docs.aws.amazon.com/cli/latest/userguide/cli-chap-configure.html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590051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CCBF-6389-4C46-8480-8DEBF4D5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7B0DA-726C-421F-AD20-FE2DF1BAA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710F2-DE20-4F30-A109-015529121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33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CFE98-71CD-40D3-90B9-A3C3FAF0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EA27A-7CEB-4CD0-8FD4-F32730038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C017A-DFA8-4158-8F08-5D2EF4CC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510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2D74A-A521-444C-B2A4-5D86A55B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EA285-DD7C-4379-800B-821216880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C1719-134B-4EAF-89AE-EAEF22D8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325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6ED412-B38F-4511-9368-07963109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12211050" cy="6868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F12B03-C8F3-4003-A60C-55F2DF2CDD83}"/>
              </a:ext>
            </a:extLst>
          </p:cNvPr>
          <p:cNvSpPr/>
          <p:nvPr/>
        </p:nvSpPr>
        <p:spPr>
          <a:xfrm>
            <a:off x="275042" y="681037"/>
            <a:ext cx="2536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err="1"/>
              <a:t>aws</a:t>
            </a:r>
            <a:r>
              <a:rPr lang="en-IN" dirty="0"/>
              <a:t> ec2 describe-regions</a:t>
            </a:r>
          </a:p>
        </p:txBody>
      </p:sp>
    </p:spTree>
    <p:extLst>
      <p:ext uri="{BB962C8B-B14F-4D97-AF65-F5344CB8AC3E}">
        <p14:creationId xmlns:p14="http://schemas.microsoft.com/office/powerpoint/2010/main" val="28092718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258D8A-2F72-496D-B846-63478E7D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459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E464C9-7F6B-4C15-90FA-5D2EE37A0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9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BBB4-572E-470C-871C-2F8F6354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063D-D81E-4A82-818C-D634A479E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A6D36-F90F-4E92-AFA1-55E9B1DB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6064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492A7B-63B8-42EC-9077-1065BB16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545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6EF83E-7929-43E1-ABF2-EA87B034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7209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ADC650-4808-40A4-A0B8-CC5E9588E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156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C4E006-AE46-41EE-98E3-5C056F09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883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4FE201-F660-4504-8FAA-79E193F3C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2431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DAB7C8-C490-4FAA-BFF4-5E13617F3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094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2042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87A54-86C2-49C0-9B7C-30571C33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4343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53980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F4852B-791B-4857-87E2-D1EB6EE6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36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E755-5A31-4E2D-9EB6-310EA826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EAC99-79A9-414D-B6E3-7E568DF20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081F7-3FAB-4045-9CD1-C0FDB100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1518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D2B0-0818-47CD-BEEC-223D00D9C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FB835-873A-4607-9B38-395B96E5E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719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99ADB-A7B3-4B8D-951C-E247E619BA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EFS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051AB67-BF44-445A-81DE-D226EDF538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78723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D053A-5CA9-4CDD-84D3-037040A5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248B3-AD51-4CF6-985A-086494530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B9CA0-DA67-404F-80F8-EB987B07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088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B0A5-0EED-436D-A7DD-77574226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DF499-79B3-4C82-AC83-ECA9C195C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8C3FC-E535-4CD4-A70F-B02C4A70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677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6A14-0B50-41FF-AFF2-6F9F418B1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F963E-3380-4BC1-9572-A86F054F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88614-0CD0-4DA9-B9CD-308A16F8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32729E1-1BB6-42FD-B1EE-EDC31BD74BFC}"/>
              </a:ext>
            </a:extLst>
          </p:cNvPr>
          <p:cNvSpPr/>
          <p:nvPr/>
        </p:nvSpPr>
        <p:spPr>
          <a:xfrm>
            <a:off x="5153026" y="2190750"/>
            <a:ext cx="3028949" cy="1590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CHANGED TO ALL TRAFFIC</a:t>
            </a:r>
          </a:p>
        </p:txBody>
      </p:sp>
    </p:spTree>
    <p:extLst>
      <p:ext uri="{BB962C8B-B14F-4D97-AF65-F5344CB8AC3E}">
        <p14:creationId xmlns:p14="http://schemas.microsoft.com/office/powerpoint/2010/main" val="18597059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892F-68EA-47B1-B5CB-A6A13C522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7405-A262-493E-B76B-7420DE1FD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BF35D-06A1-40EB-A966-185F3C5DC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8938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11DC7-FE10-4736-8DDB-78F9834BD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36C80-4B88-4763-929E-C8D4A892A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0BFA8-22B4-4E2C-AC78-4ABD80A1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7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592F-7E90-4C3E-80DE-304BA25E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B5F6D-AB6C-45D8-94B6-F178516E2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BA174-CE03-4F29-A9CD-014248D4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14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61BF-10DA-43F8-828E-4358AD670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43DCD-7CD5-4CF0-BC7A-DAB8C7F7F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C282F-19D4-4B57-ABE1-DBE0BB37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887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07AC-53F1-477B-8226-5DD4F45F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C30E-DABD-460E-9D29-50C32A640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D0547-57B4-4041-9EF9-40A0E76B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0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BC51-2094-47E3-9785-4D5A9FFC9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87AA6-B827-44F1-B9A8-B77C5F0F0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B82DC-B408-4D57-AD11-D82958D0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7521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B8B1-A95A-4AD5-B62B-903900F2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D9913-E99A-4184-8A30-66D4AF53D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390E6-F243-482F-BA25-1134C7A57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3622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767F-7B51-4BAD-AC51-2822E95F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33FA-7734-4670-9497-70203E6F7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C6326-1C00-46A7-A741-635891EA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365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AB4D9-8B0D-4D19-9587-C197CF73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C5B91-ECA5-47D6-BC4D-312B91798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89B85-4460-4298-A4D3-C9288F04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705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AFC9-584C-48BC-8BD7-7CD8EEDE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2C8715-33FE-45E5-83BE-76F70CB236A5}"/>
              </a:ext>
            </a:extLst>
          </p:cNvPr>
          <p:cNvSpPr/>
          <p:nvPr/>
        </p:nvSpPr>
        <p:spPr>
          <a:xfrm>
            <a:off x="209550" y="2551837"/>
            <a:ext cx="1158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err="1"/>
              <a:t>sudo</a:t>
            </a:r>
            <a:r>
              <a:rPr lang="en-IN" dirty="0"/>
              <a:t> yum install -y amazon-</a:t>
            </a:r>
            <a:r>
              <a:rPr lang="en-IN" dirty="0" err="1"/>
              <a:t>efs</a:t>
            </a:r>
            <a:r>
              <a:rPr lang="en-IN" dirty="0"/>
              <a:t>-</a:t>
            </a:r>
            <a:r>
              <a:rPr lang="en-IN" dirty="0" err="1"/>
              <a:t>utils</a:t>
            </a:r>
            <a:endParaRPr lang="en-IN" dirty="0"/>
          </a:p>
          <a:p>
            <a:r>
              <a:rPr lang="en-IN" dirty="0" err="1"/>
              <a:t>sudo</a:t>
            </a:r>
            <a:r>
              <a:rPr lang="en-IN" dirty="0"/>
              <a:t> </a:t>
            </a:r>
            <a:r>
              <a:rPr lang="en-IN" dirty="0" err="1"/>
              <a:t>mkdir</a:t>
            </a:r>
            <a:r>
              <a:rPr lang="en-IN" dirty="0"/>
              <a:t> </a:t>
            </a:r>
            <a:r>
              <a:rPr lang="en-IN" dirty="0" err="1"/>
              <a:t>efs</a:t>
            </a:r>
            <a:endParaRPr lang="en-IN" dirty="0"/>
          </a:p>
          <a:p>
            <a:r>
              <a:rPr lang="en-IN" dirty="0" err="1"/>
              <a:t>sudo</a:t>
            </a:r>
            <a:r>
              <a:rPr lang="en-IN" dirty="0"/>
              <a:t> mount -t nfs4 -o </a:t>
            </a:r>
            <a:r>
              <a:rPr lang="en-IN" dirty="0" err="1"/>
              <a:t>nfsvers</a:t>
            </a:r>
            <a:r>
              <a:rPr lang="en-IN" dirty="0"/>
              <a:t>=4.1,rsize=1048576,wsize=1048576,hard,timeo=600,retrans=2,noresvport fs-bb6647c2.efs.us-east-2.amazonaws.com:/ </a:t>
            </a:r>
            <a:r>
              <a:rPr lang="en-IN" dirty="0" err="1"/>
              <a:t>efs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843699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F230-2B16-48A0-B895-4085FEC5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9163E-32D3-44FC-B954-19418CAD4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578D0-0C9B-4A7C-BC22-B77E7BCC2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8585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A8BE-46DE-429A-8375-95E2933F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5DBA1-814D-4E98-840D-F136DB466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E7BCD-A2AD-46E2-AB86-DE9CCEB06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300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064A-71CE-48F6-830F-89180D1A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85F1-538D-406E-AE32-12E437B6B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2753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D975E-BABD-4955-A522-1A6EA05D7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721C124-2987-4D9F-AE0C-37AF6B0C4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65485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C110E-0C03-4F85-A1A9-AC91542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A8D6F-D25E-40C9-B510-AF0F6408C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5C613-4A8A-4A2B-9AD4-8093680F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1207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E4BF-08A4-41AB-95FB-FEC37E7F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146F2-6EE4-4407-BC3A-DE7872349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B9C48-6247-4AEF-84EC-6914BB7E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1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28EA-3971-4DC3-A97D-7AB1CC96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19486-775F-4CA0-8030-120F42233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0495A-61E3-44B1-9D69-1C631EFA3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276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CE3F-7531-4702-9921-236DBBB8F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B5533-CFC9-40E7-9E48-2378A4188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FD3E0-43E5-4168-A07E-FC52C64E8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3196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1C0C-95F8-41C8-9364-44E8B40C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5ECD-07A6-44C1-B518-6E4985E39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30513-DEC0-494E-BAEF-4ABED960C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9750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2F5B2-1D32-47AA-B3D6-A8567E10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30FE4-A054-4138-87FD-678D6E40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28A55-4954-4F30-AF0A-D11921FA9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747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FF4E-5014-4CF3-8704-6BEDC5D3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098F-F6C2-4C02-BFF2-4BEF5F5C5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command configures a bucket named my-bucket as a static website:</a:t>
            </a:r>
            <a:endParaRPr lang="en-IN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631D15-80FE-49E5-9A3F-3DF5970DB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150" y="2917825"/>
            <a:ext cx="12192000" cy="45720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aws s3 website s3://my-bucket/ --index-document index.html --error-document error.html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57396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1E59-E740-40BB-BB36-F66F0C8E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3D58A-36A1-444C-B97F-25BFB3E74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D2C49-C27B-4870-9A35-92539630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4949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4EAB-337C-43AD-A2B6-990EC7E8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020C4-89F5-42DC-98AB-77B69010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73259-AB0F-4C3D-9301-CB77EA3B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72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4A60-3463-4326-8F0A-6DF0EB440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8C011-7F34-42DC-9A09-5AA81BC1E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516F6-7D90-4682-9DBB-E8ADF2847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6601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7CA43-BFDC-4092-BC44-5629437919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S3 CLI	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1FCBAF-5D19-47F3-9A5A-6DABA4B6C9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https://docs.aws.amazon.com/cli/latest/reference/s3/cp.html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033805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5E93-F968-497A-A0C4-CB75DB17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F7664-86C3-404F-B4B5-0A5289785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Access Key ID:</a:t>
            </a:r>
          </a:p>
          <a:p>
            <a:r>
              <a:rPr lang="en-IN" dirty="0"/>
              <a:t>AKIAJ65VXXZGJWVUVKJA</a:t>
            </a:r>
          </a:p>
          <a:p>
            <a:r>
              <a:rPr lang="en-IN" dirty="0"/>
              <a:t>Secret Access Key:</a:t>
            </a:r>
          </a:p>
          <a:p>
            <a:r>
              <a:rPr lang="en-IN" dirty="0"/>
              <a:t>lQi3JpfTybgnggsZC+LFaGnl9cSGuom8MGWcyjEs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34909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1E2D-A6E6-4D4C-9E8F-76E595C4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6993-C7A8-41A3-A8B9-4684E0AD2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aws</a:t>
            </a:r>
            <a:r>
              <a:rPr lang="en-US" dirty="0"/>
              <a:t> s3 ls s3://mybucket21inobject/newrelic_agent.log</a:t>
            </a:r>
          </a:p>
          <a:p>
            <a:endParaRPr lang="en-US" dirty="0"/>
          </a:p>
          <a:p>
            <a:r>
              <a:rPr lang="en-IN" dirty="0">
                <a:hlinkClick r:id="rId2"/>
              </a:rPr>
              <a:t>https://mybucket21inobject.s3.us-east-2.amazonaws.com/newrelic_agent.log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390D7E-C908-46DB-8C01-7B237200B5F3}"/>
              </a:ext>
            </a:extLst>
          </p:cNvPr>
          <p:cNvSpPr/>
          <p:nvPr/>
        </p:nvSpPr>
        <p:spPr>
          <a:xfrm>
            <a:off x="276224" y="4381500"/>
            <a:ext cx="117824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curl -v </a:t>
            </a:r>
            <a:r>
              <a:rPr lang="en-IN" dirty="0">
                <a:hlinkClick r:id="rId2"/>
              </a:rPr>
              <a:t>https://mybucket21inobject.s3.us-east-2.amazonaws.com/newrelic_agent.log</a:t>
            </a:r>
            <a:r>
              <a:rPr lang="en-IN" dirty="0"/>
              <a:t>\</a:t>
            </a:r>
          </a:p>
          <a:p>
            <a:r>
              <a:rPr lang="en-IN" dirty="0"/>
              <a:t>     -H "Authorization: AWS4-HMAC-SHA256 \</a:t>
            </a:r>
          </a:p>
          <a:p>
            <a:r>
              <a:rPr lang="en-IN" dirty="0"/>
              <a:t>         Credential=AKIAIOSFODNN7EXAMPLE/20150915/us-east-1/s3/aws4_request, \</a:t>
            </a:r>
          </a:p>
          <a:p>
            <a:r>
              <a:rPr lang="en-IN" dirty="0"/>
              <a:t>         </a:t>
            </a:r>
            <a:r>
              <a:rPr lang="en-IN" dirty="0" err="1"/>
              <a:t>SignedHeaders</a:t>
            </a:r>
            <a:r>
              <a:rPr lang="en-IN" dirty="0"/>
              <a:t>=host;x-amz-content-sha256;x-amz-date, \</a:t>
            </a:r>
          </a:p>
          <a:p>
            <a:r>
              <a:rPr lang="en-IN" dirty="0"/>
              <a:t>         Signature=182072eb53d85c36b2d791a1fa46a12d23454ec1e921b02075c23aee40166d5a" \</a:t>
            </a:r>
          </a:p>
          <a:p>
            <a:r>
              <a:rPr lang="en-IN" dirty="0"/>
              <a:t>     -H "x-amz-content-sha256: e3b0c44298fc1c149afbf4c8996fb92427ae41e4649b934ca495991b7852b855" \</a:t>
            </a:r>
          </a:p>
          <a:p>
            <a:r>
              <a:rPr lang="en-IN" dirty="0"/>
              <a:t>     -H "x-</a:t>
            </a:r>
            <a:r>
              <a:rPr lang="en-IN" dirty="0" err="1"/>
              <a:t>amz</a:t>
            </a:r>
            <a:r>
              <a:rPr lang="en-IN" dirty="0"/>
              <a:t>-date: 20150915T124500Z"</a:t>
            </a:r>
          </a:p>
        </p:txBody>
      </p:sp>
    </p:spTree>
    <p:extLst>
      <p:ext uri="{BB962C8B-B14F-4D97-AF65-F5344CB8AC3E}">
        <p14:creationId xmlns:p14="http://schemas.microsoft.com/office/powerpoint/2010/main" val="217785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C883-44A6-42AF-BB62-2B2F9CF8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573AC-7CD9-404D-B399-9942F94B3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1E9B5-8A04-4E5C-8CE7-7EA365BB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1742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44E707-A0D8-43DE-ABCB-E4BE653ADE05}"/>
              </a:ext>
            </a:extLst>
          </p:cNvPr>
          <p:cNvSpPr/>
          <p:nvPr/>
        </p:nvSpPr>
        <p:spPr>
          <a:xfrm>
            <a:off x="276225" y="190500"/>
            <a:ext cx="117824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curl -v https://my-precious-bucket.s3.amazonaws.com/ \</a:t>
            </a:r>
          </a:p>
          <a:p>
            <a:r>
              <a:rPr lang="en-IN" dirty="0"/>
              <a:t>     -H "Authorization: AWS4-HMAC-SHA256 \</a:t>
            </a:r>
          </a:p>
          <a:p>
            <a:r>
              <a:rPr lang="en-IN" dirty="0"/>
              <a:t>         Credential=AKIAIOSFODNN7EXAMPLE/20150915/us-east-1/s3/aws4_request, \</a:t>
            </a:r>
          </a:p>
          <a:p>
            <a:r>
              <a:rPr lang="en-IN" dirty="0"/>
              <a:t>         </a:t>
            </a:r>
            <a:r>
              <a:rPr lang="en-IN" dirty="0" err="1"/>
              <a:t>SignedHeaders</a:t>
            </a:r>
            <a:r>
              <a:rPr lang="en-IN" dirty="0"/>
              <a:t>=host;x-amz-content-sha256;x-amz-date, \</a:t>
            </a:r>
          </a:p>
          <a:p>
            <a:r>
              <a:rPr lang="en-IN" dirty="0"/>
              <a:t>         Signature=182072eb53d85c36b2d791a1fa46a12d23454ec1e921b02075c23aee40166d5a" \</a:t>
            </a:r>
          </a:p>
          <a:p>
            <a:r>
              <a:rPr lang="en-IN" dirty="0"/>
              <a:t>     -H "x-amz-content-sha256: e3b0c44298fc1c149afbf4c8996fb92427ae41e4649b934ca495991b7852b855" \</a:t>
            </a:r>
          </a:p>
          <a:p>
            <a:r>
              <a:rPr lang="en-IN" dirty="0"/>
              <a:t>     -H "x-</a:t>
            </a:r>
            <a:r>
              <a:rPr lang="en-IN" dirty="0" err="1"/>
              <a:t>amz</a:t>
            </a:r>
            <a:r>
              <a:rPr lang="en-IN" dirty="0"/>
              <a:t>-date: 20150915T124500Z"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B9323D-3FCF-4B5A-90F3-6B87CB93BBF6}"/>
              </a:ext>
            </a:extLst>
          </p:cNvPr>
          <p:cNvSpPr/>
          <p:nvPr/>
        </p:nvSpPr>
        <p:spPr>
          <a:xfrm>
            <a:off x="3486663" y="3244334"/>
            <a:ext cx="5271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hlinkClick r:id="rId2"/>
              </a:rPr>
              <a:t>https://czak.pl/2015/09/15/s3-rest-api-with-curl.html</a:t>
            </a:r>
            <a:r>
              <a:rPr lang="en-I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6597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43D3-ED7C-4235-ADD1-5FDE1580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4F85B-77B0-4453-AD4F-5947B5884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C6097-8FBA-417E-A192-43059914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98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B5B7A-C02E-4E75-B83E-A7919183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2EA9-8FA1-41C3-BC4B-EB70EF48A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79E8A-8EAE-4F5B-8A08-E0076598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0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36FB-8EEA-4795-8C9B-395F5A9E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78DA0-C78F-4D23-AF3C-E0AA6816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BDD88-975A-4796-9148-B407120C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777E-E926-4A31-B343-EA2117355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1A0C0-3F4E-44D0-ACE3-B737AC6D3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D56A9-B5EF-4C27-B3AB-0203BF266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17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F495-6F60-48EF-90AD-3327668E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5DCD5-CE55-4802-A5C9-3F0DFD452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6206A-2B1E-4178-894B-20A3C3325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A4C6-DFBE-4CAC-8CB1-D7704C9F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1239B-FF58-42C9-96B0-6CC397FE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D7CE4-110B-49A0-84F5-5845471E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9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A412-0FCF-4E2C-9943-E0AD72AF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E8476-7716-4058-B9CC-C535A7A45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96604-A31F-42E1-8727-4142AF8CE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1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4BA6-D5AF-48C2-A99A-EEA9E701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0F43-4599-4F34-9874-6584842D7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D8404-9C93-48CF-82DC-8CA84968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1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AD841-41D7-4CBB-8946-49261EA9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34F09-D94B-436F-AD58-5F9438BC4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F2D0B-B263-4676-B3F8-E21B68371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65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345E-ED97-435F-AF8C-7AF66A905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09D4A-E797-4B89-A855-5EEC0C1BB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7C26B-3DCD-4D1D-980B-2F8813CDD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48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B57EC-A5A2-45F5-8719-47549601E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22B33-0E92-4012-94A1-FB7275E6E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8B0F6-4369-42F6-A273-60BD2279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6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CC26-17BE-4E52-84A5-2A068CCC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C5E10-CAD5-4288-841F-D4B33E3D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7C6FE8-CB5B-4D5E-A890-FD52F806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24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9E103-A390-4F81-97CA-BAC40313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EB3E-4983-42D9-B087-0A2CB1B25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88F25-FA51-4189-BB6A-FF72B77D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34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3DDDEB-CAF3-4236-94D7-C99A5C76E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Make a Web Server </a:t>
            </a:r>
            <a:br>
              <a:rPr lang="en-IN" dirty="0"/>
            </a:br>
            <a:r>
              <a:rPr lang="en-IN" dirty="0"/>
              <a:t>on this Linux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119CC8-E3C2-4506-82A4-09A17CEE66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27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7C96-EB0C-4071-B42D-173E8E09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FCE81-B2FE-4CF5-8EE5-299D0FC3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3CD15-4C6D-42DF-A0C1-EB0C04F73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B6EDB9E2-5FCD-4FE2-8679-E3F071EB4FCC}"/>
              </a:ext>
            </a:extLst>
          </p:cNvPr>
          <p:cNvSpPr/>
          <p:nvPr/>
        </p:nvSpPr>
        <p:spPr>
          <a:xfrm>
            <a:off x="9525663" y="1502797"/>
            <a:ext cx="1033669" cy="9780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298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3CAF-EAB3-4A0D-B161-7806C019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F5D39-8945-4DEB-87C0-D9A85CA75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EA2A7-7474-4367-AD50-BB4BC6C1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166246D9-CE52-4610-89AD-07EAB8F9AC86}"/>
              </a:ext>
            </a:extLst>
          </p:cNvPr>
          <p:cNvSpPr/>
          <p:nvPr/>
        </p:nvSpPr>
        <p:spPr>
          <a:xfrm>
            <a:off x="5390984" y="1463006"/>
            <a:ext cx="1089329" cy="4959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116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08E6-298C-4328-9C50-1B036BA19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72CFF-5068-46E5-8942-BDBA828CC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1C086-E27F-4AA2-B23C-F5F87CC3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4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47D3-AE22-4A8A-B939-84FD6764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EBDAA-2101-45C8-897A-FB490362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63F920-1C20-40C2-B3FB-4090C7859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49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3882-A7F0-4C68-88A2-B314D02E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18B9F-6366-42AE-80DB-9342908C4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F722C-0883-4BBB-88DB-5B96A004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05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E9CFE-3FB6-48A2-BACC-21012E37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CE1C9-EACE-45A4-9E6E-59B1C8E9C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627A9-55EB-4C31-BA2A-6B43C222D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77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6111-2A3F-442D-AF19-C4DAF6F06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639D8-EF56-42FC-AD73-2C3E3201F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A70ED-5DAA-4A61-B6CB-62A984C29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1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4816-52E3-4723-BE14-35F16570E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DE590-FC0B-4718-87BF-49102C2D1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48036-6648-4E3C-948B-C53C2F1B5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10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1EF5-2413-428C-AA8D-BFF08A65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D1853-B50A-44C7-B6D1-59616AB59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C5AE4-35B0-4582-9092-F6E7896B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65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6317-0CE7-4792-9509-FD4C2E7C5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C795-F35D-4B85-B138-18057A138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37DCC-DB98-4601-98E4-D2DB1A5F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9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5AF20-0066-4844-B9A3-82B0E33F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57C0D-D7A8-4E7B-9228-25EC2F98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B8BAA-2A65-444D-81EF-3D497D90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76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D611B-3C14-4D44-B878-58C4197E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B7635-6B52-41D5-BE15-5C596AC19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FB24D-CC5F-47B9-847D-DA882B50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76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A0B6D-4B1A-44B1-9441-DCD77796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248DD-21C3-4E0E-A1DA-6C4D7B206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05D0D-A264-4D11-AA4F-DB62F0E9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14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ECFE-E5B7-4B13-9364-AEF9D0B3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E2176-E9A9-4469-8DDD-300FE3D1A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428BD-1231-4B7B-904F-E0334235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89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3101-0B4B-4C97-A045-16F59FB5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A1EBA-5C8A-4135-BC3E-4925B260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B8D8B-5F7B-43F2-8E49-46840501D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69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1D29A-7967-4D83-BFAD-9AA23146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B996-6A1A-4D8D-8ED2-680143E61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60957-A4B2-4EA6-97DF-49B75DF8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32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B1EB-E729-46B0-85C1-999C5992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877F-8967-4528-84E8-E3D4A2E97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76F75-0B64-4B74-A7E8-C480480DE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A3483-77EF-4747-AD1C-7594479C6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29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F04A3-3AA9-4ED3-B805-BB1D388D9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Automate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F3BD45-0468-43BE-825F-B2A7C7CB75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515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43F5-B5E6-42D7-B8CE-331F8C58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BF705-D2F6-4974-8D4E-ED31E9B1B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B2DEA-A804-4602-A1E9-45063F53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54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2C1E-5B6E-4FC7-A837-47F163D0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9EF5F-BAB4-42CD-9BE3-7A6DD0487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.\Administrator</a:t>
            </a:r>
          </a:p>
          <a:p>
            <a:r>
              <a:rPr lang="en-IN" dirty="0"/>
              <a:t>GXIW=k@&amp;xHbO%58LbsmEan%8X)xlG3oh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97AA1-013E-4383-A5BD-2F0B8A05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454" y="2019630"/>
            <a:ext cx="8601545" cy="483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80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D3E8-5753-4E96-AE1C-B78DBEAE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CF00-D0BF-4E26-A76E-90A55214C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C0103-3351-4CEF-91E8-95368A43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51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51F59-8F21-47F4-B7DF-E6E5E982C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3B9DFC-01A1-49B2-B0DB-810912D83B7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#! /bin/bash</a:t>
            </a:r>
          </a:p>
          <a:p>
            <a:r>
              <a:rPr lang="en-IN" dirty="0"/>
              <a:t>yum -y install httpd</a:t>
            </a:r>
          </a:p>
          <a:p>
            <a:r>
              <a:rPr lang="en-IN" dirty="0"/>
              <a:t> echo "Welcome Dear, ...where were you ....missing you ... " &gt; /var/www/html/index.html</a:t>
            </a:r>
          </a:p>
          <a:p>
            <a:r>
              <a:rPr lang="en-IN" dirty="0"/>
              <a:t>service httpd start</a:t>
            </a:r>
          </a:p>
        </p:txBody>
      </p:sp>
    </p:spTree>
    <p:extLst>
      <p:ext uri="{BB962C8B-B14F-4D97-AF65-F5344CB8AC3E}">
        <p14:creationId xmlns:p14="http://schemas.microsoft.com/office/powerpoint/2010/main" val="411945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ECB5-337C-40D7-86CB-494C23D8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4B463-1B15-4508-83C7-63FB349C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1608A-9E53-46C3-BC89-378C8CEB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75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C0C6-1976-4D68-BAA4-63570C84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A7C19-B3FE-45FE-BDD3-9FF6CD5DF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8790A-316C-44EE-A4D5-64BE03A8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14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CAF0-0023-44CA-BC90-8168C1A9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30343-8DE2-4259-A9CE-546CA52B3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18.221.17.144</a:t>
            </a:r>
          </a:p>
        </p:txBody>
      </p:sp>
    </p:spTree>
    <p:extLst>
      <p:ext uri="{BB962C8B-B14F-4D97-AF65-F5344CB8AC3E}">
        <p14:creationId xmlns:p14="http://schemas.microsoft.com/office/powerpoint/2010/main" val="2908209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6FE7E-E15E-48A2-8650-45183D669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67A28-20D3-482B-9713-14ED2D43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5B08D-77D1-4262-B49D-A3F56064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321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44E97-EB10-4AC1-9235-06052FE7A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343D8DB-81E3-4D97-AF53-6409A2B310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332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836C-A485-488F-B5CB-7B802F0F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F8574-D7F8-420D-9D96-04F078B0D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1E51A-21BB-4AD6-ABEF-831C7ACB0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64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38D66-6B38-41A3-8627-D6D9F1CA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50E09-4B74-42E7-A893-9B30D28B4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224E1-B518-44FA-AC25-A0AA3B07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3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C5F01-71A5-499E-A2F4-EF7198D0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ADC3C-6B1B-458B-82ED-1DA238092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D13B0-9D45-4932-82C5-FAA839B0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1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C182-407B-4D0F-A372-89B7FDC1C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25F28-C9E8-4C81-A78D-54A022E3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Allow n/w …like hotspot</a:t>
            </a:r>
          </a:p>
        </p:txBody>
      </p:sp>
    </p:spTree>
    <p:extLst>
      <p:ext uri="{BB962C8B-B14F-4D97-AF65-F5344CB8AC3E}">
        <p14:creationId xmlns:p14="http://schemas.microsoft.com/office/powerpoint/2010/main" val="34082974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77EA-E88C-4749-A9C6-526195963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767EA-EB31-4D1F-AFBA-3BE4861CC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C1B2E-0F29-4F04-AD2B-5D4738F5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75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798BD-280F-402F-91F5-44B7FB04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E6C23-D7EC-400A-B752-ECDD8EA60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F489F-2B23-438C-BEAE-7D018B9E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942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36A0-B41C-4F74-B020-B7251271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1B252-C9DD-4453-8039-F2957452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285DA-66E1-4027-A8F5-BBEC03555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33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61FE-5737-4FE6-A490-7F87CA835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288EB-2501-422E-B439-19F840BF6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C3BBE-3723-492F-B067-E7E5D9E7E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39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32BA-04CF-4A61-93B3-42B1128F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ECB67-8435-465F-B7DF-A74FF3FBF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4E903-42D7-4BE7-8208-31B3A31B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833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E1EC-1BFB-4DB7-8009-0F9D6451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B11A2-E839-4524-BE35-F16B0DC4A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4A6EE-9810-4A5B-A00A-FCF25F72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69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533C-F03D-4572-825B-F85764C4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196DE-06C1-428A-A96D-D3E996875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2BBB5-6539-4540-976A-8AC605CF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267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0B1A-1527-49CF-8706-7AA509E51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E6ED9-6C0B-4A91-8045-33FD63219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20EEF-99F0-4789-AF53-B90F8F8A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00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B56D-A974-4E93-9CDA-6B7FB3BA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174E-9DF2-4A2F-8795-94C8EDC61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A17AF-800C-40DF-B548-E34223069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266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E339-722A-4B64-B129-6725DF8B3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BD85-D1FE-40FB-8FA5-8A50D2270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8E467-BFF9-4AA8-B4E2-4BE7E8FA9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41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EDE2-DE0E-4F41-B93E-CD916E5FD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8186-0CCE-4581-9548-FAF665C76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C7857-96F8-411C-A212-6CC142AC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494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ED001-E757-43E0-AE67-49C09A48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4CCA6-F16F-4AD0-924A-39E28CABC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5BDC6-5E68-46F8-BA8A-181FA29E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379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F9C2-F50F-4F1B-9E14-501FD4E0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61560-83B2-403D-8E79-BD5265984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3DAEB-A2C2-4A89-BA1F-A0E6FB8B2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781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64499-40AB-40FD-88D3-527A42A2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52200-2491-4F5F-A2D0-42D62C04B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0BDBB-8809-45CD-9BFE-AE9BA54F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977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5E0F6-959C-4ABF-AE71-C2155D6B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8956D-A5B7-42B4-B4F8-64E7E296F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AE27B-2F6F-44DF-9082-0BC51889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811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163F-8A87-47DE-9F82-FA3E397B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00EB8-B740-47ED-AD45-BC3064823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BFA9AB-F9F9-426C-AB9D-FBA56980406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444444"/>
                </a:solidFill>
                <a:effectLst/>
                <a:latin typeface="Helvetica Neue"/>
              </a:rPr>
              <a:t>LB4MyWebServer-230664297.us-east-2.elb.amazonaws.com 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29032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EBA2-68D8-4293-AC83-DABFF167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CFF73-7A48-4F6F-8AB8-EA00FB636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C4AD0-1F98-4DFE-99DD-5749DD94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2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D8C23-D61A-4C6B-B047-C1DB4652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6EE31-8A43-492B-83E2-C91623FA2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D3B1E-5871-4575-BD80-FE94D0E2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FE53F-6522-4DD2-9B5C-7E9089AD7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190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641C-D5DE-4BF1-9CF8-9E00D524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EFDAA-AFB6-4FE5-AE0D-4CC016993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9A97F-E045-47C8-A228-B513E9B5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33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87E9-BA50-4922-AB3D-DF8597B75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1E26-D651-454B-BB38-54955F4D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3FFD6-4BE4-47C3-B448-55F3A54A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593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EF2D5-BB42-43E8-9786-867FF5F4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C7E52-6ABB-46A1-8A78-4162DF933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3E14D-3AFE-4CC5-B644-79F1BE7F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4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3CD275-4E1D-4B74-84FA-486ED9650C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Linux M/C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D2FE27-5F8E-4288-878F-731ABCB75E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0585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C157-5E4E-4E1C-AD22-5A2ECE855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40D8-642D-4317-8A62-A9ED5F564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E78B1-CDC8-4212-B3EC-97833F42A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465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16B98-D1C1-44F4-9F55-5A624CBB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8339A-5490-4561-AF99-764AA9CDA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01066-F9D5-48EE-BBC4-52D6BF35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865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2AFD8F-C6FF-4891-AA04-AB9492379F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Create AMI</a:t>
            </a:r>
            <a:br>
              <a:rPr lang="en-IN" dirty="0"/>
            </a:br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6B6EC46-2ED7-447C-93F4-51CC23F16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793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EEB5-B08B-4CC2-ABD5-E99EF958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899AB-876D-4DA6-8567-3FFF9EC0C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7797C-D2BB-466B-A155-900F07D7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901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61EE9-3071-47DD-A18E-9F79DFA3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FF54B-4807-4BAC-BFD9-295005DD2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4C87F-55CD-4272-9351-AF61A145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953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EEF8-E95D-4000-B38C-980EF5A8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2D062-8ADE-4CFC-B537-5208A28F2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7B46F-7DD4-4B89-BA84-8AABAF8F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361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C946-3A05-4D8F-B347-3E893AD5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554F-CF0D-4885-A5F0-E6D5B8F5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B3EDF-D211-4D78-9E30-2D75613B5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928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859F0D-D3C2-49BD-9487-0D94F4261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Auto Scaling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16E0CF3-EC10-4D75-BFB3-31621601F4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9181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C115-E28E-46F9-B0F0-4488A92AB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5F74AA-DD01-4EE1-90F2-A428B4445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665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DA48-67D2-4ED6-8620-8A630E1C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85079-3029-4602-8880-EE84097A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B8DEB-73E3-4D8F-B6F8-1AB224D4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6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4642-B595-4177-A365-62EC25155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62FFB-273D-483A-A398-255EC5D43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B6F17-2221-4767-BB73-7D135EFE3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165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399C-8C5D-40A3-93EE-1E4B8F5C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D9FA5-BB4F-434F-A23B-3A5932734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33461-AFE0-47A2-A1BE-D44461D83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684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8C467-265E-4733-9A4F-7BF6CC39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77380-AAAF-483E-89D2-197F6DDF2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701211-9996-425D-BE9D-B763607A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272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7D5D-986B-4C9E-9A46-22485BC00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3741-89A7-4A34-9FC5-E6CE57DFF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0641C-18E3-4446-9A70-E35CA8CE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7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35B1A-D86A-4B03-9643-67159D9D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FF8AB-8904-4AEB-82B7-67A96AF6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7E8A2-49FD-449E-BC59-519E44EA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442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1E589-3D13-4564-A7A5-6BD1FD91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A79F5-C108-4800-ACD5-D4F90BFD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F2A5F-AC3B-4E82-9EC7-833EC9C4E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047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471D-625F-4625-B81D-697958FE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3F4B-1BB0-47DB-A4F3-C1FDE8188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FEC8F-6B69-4271-B02B-17ABBC26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960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9A942C-C040-470E-BE0D-14C29CEAA0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All Traffic SG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42A7C4-5F66-4710-B85D-548DFB0F4D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0053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7B0C-7E81-4655-8ED4-4762EC68A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5AED5-EE42-482B-9B49-65D73CD8E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8D111D-740F-4D23-B510-E24A6300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479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C860-3C50-4A1B-884A-5B180C1E4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BCA5C-1923-43B0-AC85-84BA86DC3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179F1-0368-4383-A4B9-994B077E3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060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C6CA-FCBF-42DE-B7F2-6C5FCE6C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F022F-560A-4F1C-93D7-F6552927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60429-D10C-4C12-B214-65FAD492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97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290</Words>
  <Application>Microsoft Office PowerPoint</Application>
  <PresentationFormat>Widescreen</PresentationFormat>
  <Paragraphs>74</Paragraphs>
  <Slides>190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190</vt:i4>
      </vt:variant>
    </vt:vector>
  </HeadingPairs>
  <TitlesOfParts>
    <vt:vector size="196" baseType="lpstr">
      <vt:lpstr>Arial</vt:lpstr>
      <vt:lpstr>Calibri</vt:lpstr>
      <vt:lpstr>Calibri Light</vt:lpstr>
      <vt:lpstr>Consolas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Linux M/C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Make a Web Server  on this Linux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AMI </vt:lpstr>
      <vt:lpstr>PowerPoint Presentation</vt:lpstr>
      <vt:lpstr>PowerPoint Presentation</vt:lpstr>
      <vt:lpstr>PowerPoint Presentation</vt:lpstr>
      <vt:lpstr>PowerPoint Presentation</vt:lpstr>
      <vt:lpstr>Auto Scaling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Traffic SG</vt:lpstr>
      <vt:lpstr>PowerPoint Presentation</vt:lpstr>
      <vt:lpstr>PowerPoint Presentation</vt:lpstr>
      <vt:lpstr>PowerPoint Presentation</vt:lpstr>
      <vt:lpstr>PowerPoint Presentation</vt:lpstr>
      <vt:lpstr>LB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LB’S DNS &amp; Open the URL</vt:lpstr>
      <vt:lpstr>PowerPoint Presentation</vt:lpstr>
      <vt:lpstr>PowerPoint Presentation</vt:lpstr>
      <vt:lpstr>PowerPoint Presentation</vt:lpstr>
      <vt:lpstr>CLI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S3 CLI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HARIP</dc:creator>
  <cp:lastModifiedBy>intel</cp:lastModifiedBy>
  <cp:revision>34</cp:revision>
  <dcterms:created xsi:type="dcterms:W3CDTF">2019-08-31T04:03:31Z</dcterms:created>
  <dcterms:modified xsi:type="dcterms:W3CDTF">2019-09-05T02:57:39Z</dcterms:modified>
</cp:coreProperties>
</file>